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1" r:id="rId7"/>
    <p:sldId id="257" r:id="rId8"/>
    <p:sldId id="258" r:id="rId9"/>
    <p:sldId id="259" r:id="rId10"/>
    <p:sldId id="268" r:id="rId11"/>
    <p:sldId id="267" r:id="rId12"/>
    <p:sldId id="266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3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34B1-95F0-485D-80BF-6C1CE182E2C9}" type="datetimeFigureOut">
              <a:rPr lang="fr-FR" smtClean="0"/>
              <a:t>03/02/2017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60F4-431C-4D86-911A-E4BDA12B9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33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34B1-95F0-485D-80BF-6C1CE182E2C9}" type="datetimeFigureOut">
              <a:rPr lang="fr-FR" smtClean="0"/>
              <a:t>03/02/2017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60F4-431C-4D86-911A-E4BDA12B9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16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34B1-95F0-485D-80BF-6C1CE182E2C9}" type="datetimeFigureOut">
              <a:rPr lang="fr-FR" smtClean="0"/>
              <a:t>03/02/2017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60F4-431C-4D86-911A-E4BDA12B9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86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34B1-95F0-485D-80BF-6C1CE182E2C9}" type="datetimeFigureOut">
              <a:rPr lang="fr-FR" smtClean="0"/>
              <a:t>03/02/2017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60F4-431C-4D86-911A-E4BDA12B9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50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34B1-95F0-485D-80BF-6C1CE182E2C9}" type="datetimeFigureOut">
              <a:rPr lang="fr-FR" smtClean="0"/>
              <a:t>03/02/2017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60F4-431C-4D86-911A-E4BDA12B9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40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34B1-95F0-485D-80BF-6C1CE182E2C9}" type="datetimeFigureOut">
              <a:rPr lang="fr-FR" smtClean="0"/>
              <a:t>03/02/2017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60F4-431C-4D86-911A-E4BDA12B9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92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34B1-95F0-485D-80BF-6C1CE182E2C9}" type="datetimeFigureOut">
              <a:rPr lang="fr-FR" smtClean="0"/>
              <a:t>03/02/2017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60F4-431C-4D86-911A-E4BDA12B9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4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34B1-95F0-485D-80BF-6C1CE182E2C9}" type="datetimeFigureOut">
              <a:rPr lang="fr-FR" smtClean="0"/>
              <a:t>03/02/2017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60F4-431C-4D86-911A-E4BDA12B9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54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34B1-95F0-485D-80BF-6C1CE182E2C9}" type="datetimeFigureOut">
              <a:rPr lang="fr-FR" smtClean="0"/>
              <a:t>03/02/2017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60F4-431C-4D86-911A-E4BDA12B9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34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34B1-95F0-485D-80BF-6C1CE182E2C9}" type="datetimeFigureOut">
              <a:rPr lang="fr-FR" smtClean="0"/>
              <a:t>03/02/2017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60F4-431C-4D86-911A-E4BDA12B9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6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34B1-95F0-485D-80BF-6C1CE182E2C9}" type="datetimeFigureOut">
              <a:rPr lang="fr-FR" smtClean="0"/>
              <a:t>03/02/2017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60F4-431C-4D86-911A-E4BDA12B9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84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834B1-95F0-485D-80BF-6C1CE182E2C9}" type="datetimeFigureOut">
              <a:rPr lang="fr-FR" smtClean="0"/>
              <a:t>03/02/2017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E60F4-431C-4D86-911A-E4BDA12B9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9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Photos de la construction</a:t>
            </a:r>
            <a:b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du  porche de l’église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Don de M. &amp; Mme Rouge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2217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accent6">
                    <a:lumMod val="50000"/>
                  </a:schemeClr>
                </a:solidFill>
              </a:rPr>
              <a:t>Essentes du porche posées</a:t>
            </a:r>
            <a:endParaRPr lang="fr-FR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166855"/>
            <a:ext cx="8188326" cy="5592121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56332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9629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accent6">
                    <a:lumMod val="50000"/>
                  </a:schemeClr>
                </a:solidFill>
              </a:rPr>
              <a:t>Porche terminé</a:t>
            </a:r>
            <a:endParaRPr lang="fr-FR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04267"/>
            <a:ext cx="8208912" cy="561806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7480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9392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chemeClr val="accent6">
                    <a:lumMod val="50000"/>
                  </a:schemeClr>
                </a:solidFill>
              </a:rPr>
              <a:t>Porche neuf</a:t>
            </a:r>
            <a:endParaRPr lang="fr-FR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27" y="964030"/>
            <a:ext cx="8438535" cy="577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4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126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accent6">
                    <a:lumMod val="50000"/>
                  </a:schemeClr>
                </a:solidFill>
              </a:rPr>
              <a:t>Porche de l’église de face</a:t>
            </a:r>
            <a:endParaRPr lang="fr-FR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89764"/>
            <a:ext cx="3688430" cy="562239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638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accent6">
                    <a:lumMod val="50000"/>
                  </a:schemeClr>
                </a:solidFill>
              </a:rPr>
              <a:t>Poteaux du porche</a:t>
            </a:r>
            <a:endParaRPr lang="fr-FR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76663"/>
            <a:ext cx="7676106" cy="504900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60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Montage de la charpente du porche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85" y="1124745"/>
            <a:ext cx="8281709" cy="547260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6324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0697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chemeClr val="accent6">
                    <a:lumMod val="50000"/>
                  </a:schemeClr>
                </a:solidFill>
              </a:rPr>
              <a:t>Montage </a:t>
            </a:r>
            <a:r>
              <a:rPr lang="fr-FR" sz="4000" b="1" dirty="0" smtClean="0">
                <a:solidFill>
                  <a:schemeClr val="accent6">
                    <a:lumMod val="50000"/>
                  </a:schemeClr>
                </a:solidFill>
              </a:rPr>
              <a:t>de la </a:t>
            </a:r>
            <a:r>
              <a:rPr lang="fr-FR" sz="4000" b="1" dirty="0" smtClean="0">
                <a:solidFill>
                  <a:schemeClr val="accent6">
                    <a:lumMod val="50000"/>
                  </a:schemeClr>
                </a:solidFill>
              </a:rPr>
              <a:t>charpente (suite)</a:t>
            </a:r>
            <a:endParaRPr lang="fr-FR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25908"/>
            <a:ext cx="4248472" cy="5901649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11800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accent6">
                    <a:lumMod val="50000"/>
                  </a:schemeClr>
                </a:solidFill>
              </a:rPr>
              <a:t>Montage de la charpente (suite)</a:t>
            </a:r>
            <a:endParaRPr lang="fr-FR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96613"/>
            <a:ext cx="7785328" cy="5123299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3550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accent6">
                    <a:lumMod val="50000"/>
                  </a:schemeClr>
                </a:solidFill>
              </a:rPr>
              <a:t>Voligeage du porche de l’église</a:t>
            </a:r>
            <a:endParaRPr lang="fr-FR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3" y="1052736"/>
            <a:ext cx="8036062" cy="5544616"/>
          </a:xfr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6320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5180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accent6">
                    <a:lumMod val="50000"/>
                  </a:schemeClr>
                </a:solidFill>
              </a:rPr>
              <a:t>Voligeage </a:t>
            </a:r>
            <a:r>
              <a:rPr lang="fr-FR" sz="4000" b="1" dirty="0" smtClean="0">
                <a:solidFill>
                  <a:schemeClr val="accent6">
                    <a:lumMod val="50000"/>
                  </a:schemeClr>
                </a:solidFill>
              </a:rPr>
              <a:t>du </a:t>
            </a:r>
            <a:r>
              <a:rPr lang="fr-FR" sz="4000" b="1" dirty="0" smtClean="0">
                <a:solidFill>
                  <a:schemeClr val="accent6">
                    <a:lumMod val="50000"/>
                  </a:schemeClr>
                </a:solidFill>
              </a:rPr>
              <a:t>porche (suite)</a:t>
            </a:r>
            <a:endParaRPr lang="fr-FR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39818"/>
            <a:ext cx="8439282" cy="5753691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8055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6296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chemeClr val="accent6">
                    <a:lumMod val="50000"/>
                  </a:schemeClr>
                </a:solidFill>
              </a:rPr>
              <a:t>Taille des essentes du porche</a:t>
            </a:r>
            <a:endParaRPr lang="fr-FR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4" y="900934"/>
            <a:ext cx="7744378" cy="5784906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6811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63</Words>
  <Application>Microsoft Office PowerPoint</Application>
  <PresentationFormat>Affichage à l'écran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Photos de la construction du  porche de l’église</vt:lpstr>
      <vt:lpstr>Porche de l’église de face</vt:lpstr>
      <vt:lpstr>Poteaux du porche</vt:lpstr>
      <vt:lpstr>Montage de la charpente du porche</vt:lpstr>
      <vt:lpstr>Montage de la charpente (suite)</vt:lpstr>
      <vt:lpstr>Montage de la charpente (suite)</vt:lpstr>
      <vt:lpstr>Voligeage du porche de l’église</vt:lpstr>
      <vt:lpstr>Voligeage du porche (suite)</vt:lpstr>
      <vt:lpstr>Taille des essentes du porche</vt:lpstr>
      <vt:lpstr>Essentes du porche posées</vt:lpstr>
      <vt:lpstr>Porche terminé</vt:lpstr>
      <vt:lpstr>Porche neuf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 du montage du  porche de l’église</dc:title>
  <dc:creator>Armelle</dc:creator>
  <cp:lastModifiedBy>Armelle</cp:lastModifiedBy>
  <cp:revision>31</cp:revision>
  <dcterms:created xsi:type="dcterms:W3CDTF">2017-02-02T10:43:37Z</dcterms:created>
  <dcterms:modified xsi:type="dcterms:W3CDTF">2017-02-03T17:20:17Z</dcterms:modified>
</cp:coreProperties>
</file>